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C94C870A-8E81-0B49-A2C6-6EB9DE229560}"/>
    <pc:docChg chg="custSel addSld delSld modSld">
      <pc:chgData name="Josephine Millard" userId="9fdbd086b7c75e7f" providerId="LiveId" clId="{C94C870A-8E81-0B49-A2C6-6EB9DE229560}" dt="2022-07-11T14:07:23.400" v="24" actId="207"/>
      <pc:docMkLst>
        <pc:docMk/>
      </pc:docMkLst>
      <pc:sldChg chg="addSp modSp mod">
        <pc:chgData name="Josephine Millard" userId="9fdbd086b7c75e7f" providerId="LiveId" clId="{C94C870A-8E81-0B49-A2C6-6EB9DE229560}" dt="2022-07-11T12:37:13.748" v="8" actId="13822"/>
        <pc:sldMkLst>
          <pc:docMk/>
          <pc:sldMk cId="4115215588" sldId="256"/>
        </pc:sldMkLst>
        <pc:spChg chg="add mod">
          <ac:chgData name="Josephine Millard" userId="9fdbd086b7c75e7f" providerId="LiveId" clId="{C94C870A-8E81-0B49-A2C6-6EB9DE229560}" dt="2022-07-11T12:37:13.748" v="8" actId="13822"/>
          <ac:spMkLst>
            <pc:docMk/>
            <pc:sldMk cId="4115215588" sldId="256"/>
            <ac:spMk id="2" creationId="{22CFF911-3246-94AC-0134-6859C7BA79CF}"/>
          </ac:spMkLst>
        </pc:spChg>
      </pc:sldChg>
      <pc:sldChg chg="del">
        <pc:chgData name="Josephine Millard" userId="9fdbd086b7c75e7f" providerId="LiveId" clId="{C94C870A-8E81-0B49-A2C6-6EB9DE229560}" dt="2022-07-11T13:43:55.887" v="17" actId="2696"/>
        <pc:sldMkLst>
          <pc:docMk/>
          <pc:sldMk cId="1002193708" sldId="257"/>
        </pc:sldMkLst>
      </pc:sldChg>
      <pc:sldChg chg="addSp delSp modSp mod delAnim modAnim">
        <pc:chgData name="Josephine Millard" userId="9fdbd086b7c75e7f" providerId="LiveId" clId="{C94C870A-8E81-0B49-A2C6-6EB9DE229560}" dt="2022-07-11T14:07:23.400" v="24" actId="207"/>
        <pc:sldMkLst>
          <pc:docMk/>
          <pc:sldMk cId="1746237514" sldId="258"/>
        </pc:sldMkLst>
        <pc:spChg chg="add mod">
          <ac:chgData name="Josephine Millard" userId="9fdbd086b7c75e7f" providerId="LiveId" clId="{C94C870A-8E81-0B49-A2C6-6EB9DE229560}" dt="2022-07-11T14:07:23.400" v="24" actId="207"/>
          <ac:spMkLst>
            <pc:docMk/>
            <pc:sldMk cId="1746237514" sldId="258"/>
            <ac:spMk id="6" creationId="{0FEAF970-D5D7-9D82-0723-223D51C5F468}"/>
          </ac:spMkLst>
        </pc:spChg>
        <pc:picChg chg="add del mod">
          <ac:chgData name="Josephine Millard" userId="9fdbd086b7c75e7f" providerId="LiveId" clId="{C94C870A-8E81-0B49-A2C6-6EB9DE229560}" dt="2022-07-08T19:15:34.492" v="2" actId="478"/>
          <ac:picMkLst>
            <pc:docMk/>
            <pc:sldMk cId="1746237514" sldId="258"/>
            <ac:picMk id="4" creationId="{0CC76E2F-1B83-8307-4CF1-10966C294B63}"/>
          </ac:picMkLst>
        </pc:picChg>
        <pc:picChg chg="add mod">
          <ac:chgData name="Josephine Millard" userId="9fdbd086b7c75e7f" providerId="LiveId" clId="{C94C870A-8E81-0B49-A2C6-6EB9DE229560}" dt="2022-07-11T13:56:42.291" v="19"/>
          <ac:picMkLst>
            <pc:docMk/>
            <pc:sldMk cId="1746237514" sldId="258"/>
            <ac:picMk id="4" creationId="{0F777E34-D0DD-DECB-4D2B-DC4E41E60824}"/>
          </ac:picMkLst>
        </pc:picChg>
        <pc:picChg chg="del">
          <ac:chgData name="Josephine Millard" userId="9fdbd086b7c75e7f" providerId="LiveId" clId="{C94C870A-8E81-0B49-A2C6-6EB9DE229560}" dt="2022-07-08T19:12:11.300" v="0" actId="478"/>
          <ac:picMkLst>
            <pc:docMk/>
            <pc:sldMk cId="1746237514" sldId="258"/>
            <ac:picMk id="5" creationId="{0A9F1CE5-EDF0-37A7-C45F-728278839BDF}"/>
          </ac:picMkLst>
        </pc:picChg>
        <pc:picChg chg="add del mod">
          <ac:chgData name="Josephine Millard" userId="9fdbd086b7c75e7f" providerId="LiveId" clId="{C94C870A-8E81-0B49-A2C6-6EB9DE229560}" dt="2022-07-08T19:18:46.117" v="4" actId="478"/>
          <ac:picMkLst>
            <pc:docMk/>
            <pc:sldMk cId="1746237514" sldId="258"/>
            <ac:picMk id="6" creationId="{68FC8844-8CAF-1845-7D86-2FD54FF33B07}"/>
          </ac:picMkLst>
        </pc:picChg>
        <pc:picChg chg="add del mod">
          <ac:chgData name="Josephine Millard" userId="9fdbd086b7c75e7f" providerId="LiveId" clId="{C94C870A-8E81-0B49-A2C6-6EB9DE229560}" dt="2022-07-11T13:56:28.639" v="18" actId="478"/>
          <ac:picMkLst>
            <pc:docMk/>
            <pc:sldMk cId="1746237514" sldId="258"/>
            <ac:picMk id="7" creationId="{1C49CF04-844A-B31F-7CF1-58CFBAF840CC}"/>
          </ac:picMkLst>
        </pc:picChg>
      </pc:sldChg>
      <pc:sldChg chg="addSp modSp">
        <pc:chgData name="Josephine Millard" userId="9fdbd086b7c75e7f" providerId="LiveId" clId="{C94C870A-8E81-0B49-A2C6-6EB9DE229560}" dt="2022-07-11T14:01:14.701" v="21"/>
        <pc:sldMkLst>
          <pc:docMk/>
          <pc:sldMk cId="4011068733" sldId="259"/>
        </pc:sldMkLst>
        <pc:spChg chg="add mod">
          <ac:chgData name="Josephine Millard" userId="9fdbd086b7c75e7f" providerId="LiveId" clId="{C94C870A-8E81-0B49-A2C6-6EB9DE229560}" dt="2022-07-11T14:01:14.701" v="21"/>
          <ac:spMkLst>
            <pc:docMk/>
            <pc:sldMk cId="4011068733" sldId="259"/>
            <ac:spMk id="4" creationId="{C6A72664-0A50-1FB9-F5D6-177B5927F6D3}"/>
          </ac:spMkLst>
        </pc:spChg>
      </pc:sldChg>
      <pc:sldChg chg="addSp delSp modSp mod modAnim">
        <pc:chgData name="Josephine Millard" userId="9fdbd086b7c75e7f" providerId="LiveId" clId="{C94C870A-8E81-0B49-A2C6-6EB9DE229560}" dt="2022-07-11T13:43:00.157" v="15" actId="14100"/>
        <pc:sldMkLst>
          <pc:docMk/>
          <pc:sldMk cId="2831021101" sldId="260"/>
        </pc:sldMkLst>
        <pc:spChg chg="del mod">
          <ac:chgData name="Josephine Millard" userId="9fdbd086b7c75e7f" providerId="LiveId" clId="{C94C870A-8E81-0B49-A2C6-6EB9DE229560}" dt="2022-07-11T13:42:42.917" v="10"/>
          <ac:spMkLst>
            <pc:docMk/>
            <pc:sldMk cId="2831021101" sldId="260"/>
            <ac:spMk id="3" creationId="{B087D29D-4F5A-6369-1DDD-7C3ED7E20054}"/>
          </ac:spMkLst>
        </pc:spChg>
        <pc:picChg chg="add mod">
          <ac:chgData name="Josephine Millard" userId="9fdbd086b7c75e7f" providerId="LiveId" clId="{C94C870A-8E81-0B49-A2C6-6EB9DE229560}" dt="2022-07-11T13:43:00.157" v="15" actId="14100"/>
          <ac:picMkLst>
            <pc:docMk/>
            <pc:sldMk cId="2831021101" sldId="260"/>
            <ac:picMk id="4" creationId="{599DA9F0-F81F-F286-8FD8-B9982BD6D846}"/>
          </ac:picMkLst>
        </pc:picChg>
      </pc:sldChg>
      <pc:sldChg chg="addSp modSp">
        <pc:chgData name="Josephine Millard" userId="9fdbd086b7c75e7f" providerId="LiveId" clId="{C94C870A-8E81-0B49-A2C6-6EB9DE229560}" dt="2022-07-11T14:01:17.180" v="22"/>
        <pc:sldMkLst>
          <pc:docMk/>
          <pc:sldMk cId="918085775" sldId="261"/>
        </pc:sldMkLst>
        <pc:spChg chg="add mod">
          <ac:chgData name="Josephine Millard" userId="9fdbd086b7c75e7f" providerId="LiveId" clId="{C94C870A-8E81-0B49-A2C6-6EB9DE229560}" dt="2022-07-11T14:01:17.180" v="22"/>
          <ac:spMkLst>
            <pc:docMk/>
            <pc:sldMk cId="918085775" sldId="261"/>
            <ac:spMk id="4" creationId="{74903717-A81C-3452-C1D9-87AFD9EA290B}"/>
          </ac:spMkLst>
        </pc:spChg>
      </pc:sldChg>
      <pc:sldChg chg="modSp add mod">
        <pc:chgData name="Josephine Millard" userId="9fdbd086b7c75e7f" providerId="LiveId" clId="{C94C870A-8E81-0B49-A2C6-6EB9DE229560}" dt="2022-07-11T14:03:00.750" v="23" actId="207"/>
        <pc:sldMkLst>
          <pc:docMk/>
          <pc:sldMk cId="221785998" sldId="262"/>
        </pc:sldMkLst>
        <pc:spChg chg="mod">
          <ac:chgData name="Josephine Millard" userId="9fdbd086b7c75e7f" providerId="LiveId" clId="{C94C870A-8E81-0B49-A2C6-6EB9DE229560}" dt="2022-07-11T14:03:00.750" v="23" actId="207"/>
          <ac:spMkLst>
            <pc:docMk/>
            <pc:sldMk cId="221785998" sldId="262"/>
            <ac:spMk id="3" creationId="{97A9D07F-17AC-4EA4-636A-D2E25B548FB5}"/>
          </ac:spMkLst>
        </pc:spChg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2CFF911-3246-94AC-0134-6859C7BA79CF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5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EAF970-D5D7-9D82-0723-223D51C5F4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PReplay_Final1657546642.mov" descr="RPReplay_Final1657546642.mov">
            <a:hlinkClick r:id="" action="ppaction://media"/>
            <a:extLst>
              <a:ext uri="{FF2B5EF4-FFF2-40B4-BE49-F238E27FC236}">
                <a16:creationId xmlns:a16="http://schemas.microsoft.com/office/drawing/2014/main" id="{599DA9F0-F81F-F286-8FD8-B9982BD6D8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59819" y="1"/>
            <a:ext cx="14516810" cy="6858000"/>
          </a:xfr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5000"/>
    </mc:Choice>
    <mc:Fallback>
      <p:transition spd="slow" advClick="0" advTm="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6</Words>
  <Application>Microsoft Office PowerPoint</Application>
  <PresentationFormat>Widescreen</PresentationFormat>
  <Paragraphs>4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6</cp:revision>
  <dcterms:created xsi:type="dcterms:W3CDTF">2022-07-08T15:21:05Z</dcterms:created>
  <dcterms:modified xsi:type="dcterms:W3CDTF">2022-07-15T01:39:17Z</dcterms:modified>
</cp:coreProperties>
</file>

<file path=docProps/thumbnail.jpeg>
</file>